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Bricolage Grotesque Semi Bold" charset="0"/>
      <p:regular r:id="rId12"/>
    </p:embeddedFont>
    <p:embeddedFont>
      <p:font typeface="Inter" charset="0"/>
      <p:regular r:id="rId13"/>
    </p:embeddedFont>
    <p:embeddedFont>
      <p:font typeface="Calibri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-1522" y="-66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08FFF9-F95D-4D4B-88D7-C6A6A394EC96}" type="datetimeFigureOut">
              <a:rPr lang="en-GB" smtClean="0"/>
              <a:t>10/08/2025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6BEC0-5607-49D3-8B4B-84A8AE6C4B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4135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4D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4D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4D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4D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4D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4D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4D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4D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4D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607463" y="2464832"/>
            <a:ext cx="59289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Every Morning I Wake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2303740" y="351377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By Dylan Thomas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42091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Exploring the profound morning beauty described by Dylan Thomas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03896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Name: Anoj Bhandari Class: 12, Section: Rutherford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4DB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795820"/>
            <a:ext cx="6924437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The Voice of Wales: Dylan Thomas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440192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7BF6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Born: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27 October 1914, Swansea, Wales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882390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7BF6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Nationality: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Welsh, one of the most significant poets of the 20th century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687491"/>
            <a:ext cx="692443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7BF6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Writing Style: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Lyrical, dense, and deeply musical, often exploring themes of nature, death, and human experience with vivid imagery and complex symbolism.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855494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7BF6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Famous Works: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"Do not go gentle into that good night," "Fern Hill," "Under Milk Wood"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9249" y="1824157"/>
            <a:ext cx="5564862" cy="33388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3116" y="2481739"/>
            <a:ext cx="104840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About the Poem: A Morning Revelation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3067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"Every Morning I Wake" is a profound reflection on the simple yet miraculous act of waking each day. It's a deeply personal prayer of gratitude, filled with Thomas's characteristic reverence for life and the natural world.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133951" y="4766786"/>
            <a:ext cx="127026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7BF6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"Every morning I wake and walk out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Through the sleep of the land..."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511635"/>
            <a:ext cx="30480" cy="1236107"/>
          </a:xfrm>
          <a:prstGeom prst="rect">
            <a:avLst/>
          </a:prstGeom>
          <a:solidFill>
            <a:srgbClr val="E7BF6A"/>
          </a:solidFill>
          <a:ln/>
        </p:spPr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2950" y="7237809"/>
            <a:ext cx="2457450" cy="98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89359" y="1371838"/>
            <a:ext cx="96516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Poem's Essence: A Daily Awakening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34245"/>
            <a:ext cx="6407944" cy="2048351"/>
          </a:xfrm>
          <a:prstGeom prst="roundRect">
            <a:avLst>
              <a:gd name="adj" fmla="val 4651"/>
            </a:avLst>
          </a:prstGeom>
          <a:solidFill>
            <a:srgbClr val="FDF4DB">
              <a:alpha val="95000"/>
            </a:srgbClr>
          </a:solidFill>
          <a:ln w="30480">
            <a:solidFill>
              <a:srgbClr val="F8ECD3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24270" y="2564725"/>
            <a:ext cx="6346984" cy="680442"/>
          </a:xfrm>
          <a:prstGeom prst="roundRect">
            <a:avLst>
              <a:gd name="adj" fmla="val 8626"/>
            </a:avLst>
          </a:prstGeom>
          <a:solidFill>
            <a:srgbClr val="FDF4DB"/>
          </a:solidFill>
          <a:ln/>
        </p:spPr>
      </p:sp>
      <p:sp>
        <p:nvSpPr>
          <p:cNvPr id="5" name="Text 3"/>
          <p:cNvSpPr/>
          <p:nvPr/>
        </p:nvSpPr>
        <p:spPr>
          <a:xfrm>
            <a:off x="3827621" y="268843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051084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New Day, New Life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51084" y="3962400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morning is a gift, a rebirth.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534245"/>
            <a:ext cx="6408063" cy="2048351"/>
          </a:xfrm>
          <a:prstGeom prst="roundRect">
            <a:avLst>
              <a:gd name="adj" fmla="val 4651"/>
            </a:avLst>
          </a:prstGeom>
          <a:solidFill>
            <a:srgbClr val="FDF4DB">
              <a:alpha val="95000"/>
            </a:srgbClr>
          </a:solidFill>
          <a:ln w="30480">
            <a:solidFill>
              <a:srgbClr val="F8ECD3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59027" y="2564725"/>
            <a:ext cx="6347103" cy="680442"/>
          </a:xfrm>
          <a:prstGeom prst="roundRect">
            <a:avLst>
              <a:gd name="adj" fmla="val 8626"/>
            </a:avLst>
          </a:prstGeom>
          <a:solidFill>
            <a:srgbClr val="FDF4DB"/>
          </a:solidFill>
          <a:ln/>
        </p:spPr>
      </p:sp>
      <p:sp>
        <p:nvSpPr>
          <p:cNvPr id="10" name="Text 8"/>
          <p:cNvSpPr/>
          <p:nvPr/>
        </p:nvSpPr>
        <p:spPr>
          <a:xfrm>
            <a:off x="10462498" y="268843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685842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Nature's Embrace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685842" y="3962400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Connection with the earth and elements.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4809411"/>
            <a:ext cx="6407944" cy="2048351"/>
          </a:xfrm>
          <a:prstGeom prst="roundRect">
            <a:avLst>
              <a:gd name="adj" fmla="val 4651"/>
            </a:avLst>
          </a:prstGeom>
          <a:solidFill>
            <a:srgbClr val="FDF4DB">
              <a:alpha val="95000"/>
            </a:srgbClr>
          </a:solidFill>
          <a:ln w="30480">
            <a:solidFill>
              <a:srgbClr val="F8ECD3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24270" y="4839891"/>
            <a:ext cx="6346984" cy="680442"/>
          </a:xfrm>
          <a:prstGeom prst="roundRect">
            <a:avLst>
              <a:gd name="adj" fmla="val 8626"/>
            </a:avLst>
          </a:prstGeom>
          <a:solidFill>
            <a:srgbClr val="FDF4DB"/>
          </a:solidFill>
          <a:ln/>
        </p:spPr>
      </p:sp>
      <p:sp>
        <p:nvSpPr>
          <p:cNvPr id="15" name="Text 13"/>
          <p:cNvSpPr/>
          <p:nvPr/>
        </p:nvSpPr>
        <p:spPr>
          <a:xfrm>
            <a:off x="3827621" y="496359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1051084" y="57471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Gratitude's Call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51084" y="6237565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Thanks for existence, simple joys.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548" y="4809411"/>
            <a:ext cx="6408063" cy="2048351"/>
          </a:xfrm>
          <a:prstGeom prst="roundRect">
            <a:avLst>
              <a:gd name="adj" fmla="val 4651"/>
            </a:avLst>
          </a:prstGeom>
          <a:solidFill>
            <a:srgbClr val="FDF4DB">
              <a:alpha val="95000"/>
            </a:srgbClr>
          </a:solidFill>
          <a:ln w="30480">
            <a:solidFill>
              <a:srgbClr val="F8ECD3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459027" y="4839891"/>
            <a:ext cx="6347103" cy="680442"/>
          </a:xfrm>
          <a:prstGeom prst="roundRect">
            <a:avLst>
              <a:gd name="adj" fmla="val 8626"/>
            </a:avLst>
          </a:prstGeom>
          <a:solidFill>
            <a:srgbClr val="FDF4DB"/>
          </a:solidFill>
          <a:ln/>
        </p:spPr>
      </p:sp>
      <p:sp>
        <p:nvSpPr>
          <p:cNvPr id="20" name="Text 18"/>
          <p:cNvSpPr/>
          <p:nvPr/>
        </p:nvSpPr>
        <p:spPr>
          <a:xfrm>
            <a:off x="10462498" y="496359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7685842" y="57471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Spiritual Bond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685842" y="6237565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quiet conversation with the divine.</a:t>
            </a:r>
            <a:endParaRPr lang="en-US" sz="175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1042" y="7248525"/>
            <a:ext cx="2457450" cy="98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0025" y="2318742"/>
            <a:ext cx="85103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Core Themes: The Fabric of Life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481149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7BF6A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Gratitude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4106228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Profound thanks for life's renewal.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3481149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7BF6A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Spirituality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4106228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deep, personal connection to the sacred.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0574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7BF6A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Value of Life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547836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Appreciating every moment as precious.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50574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7BF6A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Compassion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547836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Empathy for all living things.</a:t>
            </a:r>
            <a:endParaRPr lang="en-US" sz="175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2950" y="7227570"/>
            <a:ext cx="2457450" cy="98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8439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Poetic Devices: Crafting the Canvas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46183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FAB58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Repetition: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"Every morning I wake" reinforces the daily ritual and its significance.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914186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FAB58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Imagery: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Vivid descriptions ("sleep of the land," "light of the Lord") create sensory experiences.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746183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FAB58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Alliteration: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"Sleep of the land" adds musicality and flow.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4914186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FAB58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Tone: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Reverent, meditative, and deeply appreciative of existence.</a:t>
            </a:r>
            <a:endParaRPr lang="en-US" sz="175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2950" y="7248525"/>
            <a:ext cx="2457450" cy="98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00495" y="1092637"/>
            <a:ext cx="124292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The Enduring Message: Live with Open Hearts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95205"/>
            <a:ext cx="6407944" cy="1143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5024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Embrace Each Day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992880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Recognise the wonder in daily renewal.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548" y="2255044"/>
            <a:ext cx="6408063" cy="11430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55362" y="31623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Connect with Nature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655362" y="365271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 peace and inspiration in the natural world.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149572"/>
            <a:ext cx="6407944" cy="11430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6056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Cultivate Gratitude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547247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Appreciate the blessings, big and small.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548" y="4809411"/>
            <a:ext cx="6408063" cy="114300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655362" y="5716667"/>
            <a:ext cx="28940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Act with Compassion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655362" y="6207085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Extend kindness to all beings.</a:t>
            </a:r>
            <a:endParaRPr lang="en-US" sz="175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3418" y="7248525"/>
            <a:ext cx="2457450" cy="98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44605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673781" y="505658"/>
            <a:ext cx="5796439" cy="574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36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Conclusion: A Daily Prayer</a:t>
            </a:r>
            <a:endParaRPr lang="en-US" sz="36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652" y="1356122"/>
            <a:ext cx="7856696" cy="428541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43652" y="5848350"/>
            <a:ext cx="7856696" cy="882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Dylan Thomas's "Every Morning I Wake" serves as a timeless reminder to approach each new day with a spirit of gratitude, reverence, and an open heart. It’s a profound call to find the sacred in the ordinary and to live deeply within the rhythm of life.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919401" y="7144941"/>
            <a:ext cx="7580948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00" dirty="0">
                <a:solidFill>
                  <a:srgbClr val="E7BF6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"All praise and thanks to the Lord's great powerFor a new green morning and a new green world."</a:t>
            </a:r>
            <a:endParaRPr lang="en-US" sz="1400" dirty="0"/>
          </a:p>
        </p:txBody>
      </p:sp>
      <p:sp>
        <p:nvSpPr>
          <p:cNvPr id="7" name="Shape 3"/>
          <p:cNvSpPr/>
          <p:nvPr/>
        </p:nvSpPr>
        <p:spPr>
          <a:xfrm>
            <a:off x="643652" y="6938129"/>
            <a:ext cx="22860" cy="1002268"/>
          </a:xfrm>
          <a:prstGeom prst="rect">
            <a:avLst/>
          </a:prstGeom>
          <a:solidFill>
            <a:srgbClr val="E7BF6A"/>
          </a:solidFill>
          <a:ln/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30431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 you for joining this exploration of Dylan Thomas's profound work, "Every Morning I Wake."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May each new morning bring you a renewed sense of gratitude and inspiration.</a:t>
            </a:r>
            <a:endParaRPr lang="en-US" sz="175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2950" y="7248525"/>
            <a:ext cx="2457450" cy="98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497</Words>
  <Application>Microsoft Office PowerPoint</Application>
  <PresentationFormat>Custom</PresentationFormat>
  <Paragraphs>63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Bricolage Grotesque Semi Bold</vt:lpstr>
      <vt:lpstr>Inter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rcs</cp:lastModifiedBy>
  <cp:revision>2</cp:revision>
  <dcterms:created xsi:type="dcterms:W3CDTF">2025-08-10T01:09:35Z</dcterms:created>
  <dcterms:modified xsi:type="dcterms:W3CDTF">2025-08-10T01:21:16Z</dcterms:modified>
</cp:coreProperties>
</file>